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73" r:id="rId6"/>
    <p:sldId id="270" r:id="rId7"/>
    <p:sldId id="259" r:id="rId8"/>
    <p:sldId id="260" r:id="rId9"/>
    <p:sldId id="272" r:id="rId10"/>
    <p:sldId id="261" r:id="rId11"/>
    <p:sldId id="264" r:id="rId12"/>
    <p:sldId id="263" r:id="rId13"/>
    <p:sldId id="265" r:id="rId14"/>
    <p:sldId id="266" r:id="rId15"/>
    <p:sldId id="268" r:id="rId16"/>
    <p:sldId id="269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E73B-1D3D-4FD4-90E4-A87461FAD03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038C-E305-45F8-A037-860B8291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logyguide.org/01_Introduction/Chapter.html#The_Ce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e-review.ca/R11-13-microscopes.htm" TargetMode="External"/><Relationship Id="rId2" Type="http://schemas.openxmlformats.org/officeDocument/2006/relationships/hyperlink" Target="http://www.microbehunter.com/electron-microscopes-vs-optical-light-microscop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rainpop.com/games/virtuallabsusingthemicroscop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20" y="1191845"/>
            <a:ext cx="12013579" cy="5666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939" y="358175"/>
            <a:ext cx="2148468" cy="8336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586" y="476832"/>
            <a:ext cx="9144000" cy="7150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LESSON 2 – VIEWING CELLS WITH A MICROSCOPE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1 -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459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at the first slide</a:t>
            </a:r>
          </a:p>
          <a:p>
            <a:r>
              <a:rPr lang="en-US" dirty="0" smtClean="0"/>
              <a:t>Write down in your book a description as follows</a:t>
            </a:r>
          </a:p>
          <a:p>
            <a:endParaRPr lang="en-US" dirty="0" smtClean="0"/>
          </a:p>
          <a:p>
            <a:r>
              <a:rPr lang="en-US" dirty="0" smtClean="0"/>
              <a:t>Name of slide: pumpkin stem at x4</a:t>
            </a:r>
          </a:p>
          <a:p>
            <a:r>
              <a:rPr lang="en-US" dirty="0" smtClean="0"/>
              <a:t>Shapes of cells: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 of cells:</a:t>
            </a:r>
          </a:p>
          <a:p>
            <a:r>
              <a:rPr lang="en-US" dirty="0" smtClean="0"/>
              <a:t>Plant/ Animal specimen?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791" y="0"/>
            <a:ext cx="7709210" cy="67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2 -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4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Look at the first slide</a:t>
            </a:r>
          </a:p>
          <a:p>
            <a:r>
              <a:rPr lang="en-US" dirty="0" smtClean="0"/>
              <a:t>Write down in your book a description as follows</a:t>
            </a:r>
          </a:p>
          <a:p>
            <a:endParaRPr lang="en-US" dirty="0" smtClean="0"/>
          </a:p>
          <a:p>
            <a:r>
              <a:rPr lang="en-US" dirty="0" smtClean="0"/>
              <a:t>Name of slide:</a:t>
            </a:r>
          </a:p>
          <a:p>
            <a:r>
              <a:rPr lang="en-US" dirty="0" smtClean="0"/>
              <a:t>Shapes of cells: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 of cells:</a:t>
            </a:r>
          </a:p>
          <a:p>
            <a:r>
              <a:rPr lang="en-US" dirty="0" smtClean="0"/>
              <a:t>Plant/ Animal specimen?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888" y="0"/>
            <a:ext cx="13641659" cy="69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3 -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4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Look at the first slide</a:t>
            </a:r>
          </a:p>
          <a:p>
            <a:r>
              <a:rPr lang="en-US" dirty="0" smtClean="0"/>
              <a:t>Write down in your book a description as follows</a:t>
            </a:r>
          </a:p>
          <a:p>
            <a:endParaRPr lang="en-US" dirty="0" smtClean="0"/>
          </a:p>
          <a:p>
            <a:r>
              <a:rPr lang="en-US" dirty="0" smtClean="0"/>
              <a:t>Name of slide:</a:t>
            </a:r>
          </a:p>
          <a:p>
            <a:r>
              <a:rPr lang="en-US" dirty="0" smtClean="0"/>
              <a:t>Shapes of cells: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 of cells:</a:t>
            </a:r>
          </a:p>
          <a:p>
            <a:r>
              <a:rPr lang="en-US" dirty="0" smtClean="0"/>
              <a:t>Plant/ Animal specimen?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099" y="775901"/>
            <a:ext cx="7962901" cy="54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4 -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4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Look at the first slide</a:t>
            </a:r>
          </a:p>
          <a:p>
            <a:r>
              <a:rPr lang="en-US" dirty="0" smtClean="0"/>
              <a:t>Write down in your book a description as follows</a:t>
            </a:r>
          </a:p>
          <a:p>
            <a:endParaRPr lang="en-US" dirty="0" smtClean="0"/>
          </a:p>
          <a:p>
            <a:r>
              <a:rPr lang="en-US" dirty="0" smtClean="0"/>
              <a:t>Name of slide:</a:t>
            </a:r>
          </a:p>
          <a:p>
            <a:r>
              <a:rPr lang="en-US" dirty="0" smtClean="0"/>
              <a:t>Shapes of cells: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 of cells:</a:t>
            </a:r>
          </a:p>
          <a:p>
            <a:r>
              <a:rPr lang="en-US" dirty="0" smtClean="0"/>
              <a:t>Plant/ Animal specimen?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486" y="365125"/>
            <a:ext cx="7696200" cy="60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16351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http://medcell.med.yale.edu/histology/urinary_system_lab/kidney.php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5 -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4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Look at the first slide</a:t>
            </a:r>
          </a:p>
          <a:p>
            <a:r>
              <a:rPr lang="en-US" dirty="0" smtClean="0"/>
              <a:t>Write down in your book a description as follows</a:t>
            </a:r>
          </a:p>
          <a:p>
            <a:endParaRPr lang="en-US" dirty="0" smtClean="0"/>
          </a:p>
          <a:p>
            <a:r>
              <a:rPr lang="en-US" dirty="0" smtClean="0"/>
              <a:t>Name of slide:</a:t>
            </a:r>
          </a:p>
          <a:p>
            <a:r>
              <a:rPr lang="en-US" dirty="0" smtClean="0"/>
              <a:t>Shapes of cells: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 of cells:</a:t>
            </a:r>
          </a:p>
          <a:p>
            <a:r>
              <a:rPr lang="en-US" dirty="0" smtClean="0"/>
              <a:t>Plant/ Animal specimen?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" t="5183" r="-229" b="17911"/>
          <a:stretch/>
        </p:blipFill>
        <p:spPr>
          <a:xfrm>
            <a:off x="3248722" y="0"/>
            <a:ext cx="9753600" cy="5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05" y="365125"/>
            <a:ext cx="4448267" cy="1325563"/>
          </a:xfrm>
        </p:spPr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05" y="1690688"/>
            <a:ext cx="46928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Electron microscopes are used to view specimens in even more details. It can be used to see inside cells, not just the outline </a:t>
            </a:r>
          </a:p>
          <a:p>
            <a:r>
              <a:rPr lang="en-US" dirty="0"/>
              <a:t>T</a:t>
            </a:r>
            <a:r>
              <a:rPr lang="en-US" dirty="0" smtClean="0"/>
              <a:t>here are more than one types of electron microscope</a:t>
            </a:r>
          </a:p>
          <a:p>
            <a:pPr lvl="1"/>
            <a:r>
              <a:rPr lang="en-US" dirty="0"/>
              <a:t>The Transmission Electron Microscope (TEM) was </a:t>
            </a:r>
            <a:r>
              <a:rPr lang="en-US" dirty="0" smtClean="0"/>
              <a:t>developed in 1931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Scanning Electron Microscope (SEM) debuted in </a:t>
            </a:r>
            <a:r>
              <a:rPr lang="en-US" dirty="0" smtClean="0"/>
              <a:t>1942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854" y="752390"/>
            <a:ext cx="5664273" cy="54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4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39" y="89478"/>
            <a:ext cx="10223810" cy="67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/>
          <a:lstStyle/>
          <a:p>
            <a:r>
              <a:rPr lang="en-US" dirty="0" smtClean="0"/>
              <a:t>PROJECT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938"/>
            <a:ext cx="10515600" cy="4928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Use your laptop to do research and type up the answers to the following questions:</a:t>
            </a:r>
          </a:p>
          <a:p>
            <a:pPr marL="0" indent="0">
              <a:buNone/>
            </a:pPr>
            <a:r>
              <a:rPr lang="en-US" dirty="0" smtClean="0"/>
              <a:t>Use Microsoft word. Make sure to add a cover page with your name, class and subject.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 light and an electron microscope in </a:t>
            </a:r>
            <a:r>
              <a:rPr lang="en-US" smtClean="0"/>
              <a:t>a table format.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microscopes help scientists and doctors? Provide an example of how the microscope has greatly enhanced scientific knowledge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might the SEMs help diagnose and treat diseases</a:t>
            </a:r>
            <a:r>
              <a:rPr lang="en-US" dirty="0" smtClean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Can you determine a cell’s function from its size and shape</a:t>
            </a:r>
            <a:r>
              <a:rPr lang="en-US" dirty="0" smtClean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Which images were most interesting and why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Were there any differences between plant and animal cells? Describe or draw </a:t>
            </a:r>
            <a:r>
              <a:rPr lang="en-US" dirty="0" smtClean="0"/>
              <a:t>them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488668"/>
            <a:ext cx="10781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Adapted from http://www.discoveryeducation.com/teachers/free-lesson-plans/virtual-electron-microscope.cfm</a:t>
            </a:r>
          </a:p>
        </p:txBody>
      </p:sp>
    </p:spTree>
    <p:extLst>
      <p:ext uri="{BB962C8B-B14F-4D97-AF65-F5344CB8AC3E}">
        <p14:creationId xmlns:p14="http://schemas.microsoft.com/office/powerpoint/2010/main" val="38596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online! - 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www.histologyguide.org/01_Introduction/Chapter.html#The_Cell</a:t>
            </a:r>
            <a:r>
              <a:rPr lang="en-US" dirty="0" smtClean="0"/>
              <a:t> – scroll down to the section marked Morphology</a:t>
            </a:r>
          </a:p>
          <a:p>
            <a:r>
              <a:rPr lang="en-US" dirty="0" smtClean="0"/>
              <a:t>Click on MH 002 Cells and Tissues – there is a clickable picture that zooms in step by stem. – May need a fast speed of connection for the webpage to load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OBJECTIVES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263"/>
            <a:ext cx="11041449" cy="46827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Explain the basic functions of a light microscope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Compare light and electron microscopes in terms of equipment itself and specimens viewed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parts of the light microscope</a:t>
            </a:r>
          </a:p>
        </p:txBody>
      </p:sp>
    </p:spTree>
    <p:extLst>
      <p:ext uri="{BB962C8B-B14F-4D97-AF65-F5344CB8AC3E}">
        <p14:creationId xmlns:p14="http://schemas.microsoft.com/office/powerpoint/2010/main" val="27255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133" y="3905250"/>
            <a:ext cx="2857500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60" y="0"/>
            <a:ext cx="2530240" cy="236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56" y="1729581"/>
            <a:ext cx="882356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cell is the basic structural and functional unit of all living things – plants, animals, bacteria and fungi.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so small – microscopic that they cannot be seen with the naked eye but only with the aid of a microscope. </a:t>
            </a:r>
            <a:endParaRPr lang="en-US" dirty="0" smtClean="0"/>
          </a:p>
          <a:p>
            <a:r>
              <a:rPr lang="en-US" dirty="0"/>
              <a:t>What can you see with the different types of microscopes?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human eye is capable of distinguishing objects down to a fraction of a millimeter.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use of light and electron microscopes it is possible to see down to an angstrom and study everything from different cells and bacteria to single molecules or even atoms.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major types of microscopes</a:t>
            </a:r>
          </a:p>
          <a:p>
            <a:pPr lvl="0"/>
            <a:r>
              <a:rPr lang="en-US" dirty="0"/>
              <a:t>The light microscope or compound microscope</a:t>
            </a:r>
          </a:p>
          <a:p>
            <a:pPr lvl="0"/>
            <a:r>
              <a:rPr lang="en-US" dirty="0"/>
              <a:t>The electron microscope (of which there are different types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Visit the following sites for more information</a:t>
            </a:r>
            <a:endParaRPr lang="en-US" dirty="0"/>
          </a:p>
          <a:p>
            <a:r>
              <a:rPr lang="en-US" u="sng" dirty="0">
                <a:hlinkClick r:id="rId2"/>
              </a:rPr>
              <a:t>http://www.microbehunter.com/electron-microscopes-vs-optical-light-microscopes/</a:t>
            </a:r>
            <a:endParaRPr lang="en-US" dirty="0"/>
          </a:p>
          <a:p>
            <a:r>
              <a:rPr lang="en-US" u="sng" dirty="0">
                <a:hlinkClick r:id="rId3"/>
              </a:rPr>
              <a:t>http://universe-review.ca/R11-13-microscopes.htm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49" y="0"/>
            <a:ext cx="2297151" cy="22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2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89254"/>
            <a:ext cx="11664176" cy="81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1224" cy="1325563"/>
          </a:xfrm>
        </p:spPr>
        <p:txBody>
          <a:bodyPr/>
          <a:lstStyle/>
          <a:p>
            <a:r>
              <a:rPr lang="en-US" dirty="0" smtClean="0"/>
              <a:t>USING THE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79849" cy="4351338"/>
          </a:xfrm>
        </p:spPr>
        <p:txBody>
          <a:bodyPr/>
          <a:lstStyle/>
          <a:p>
            <a:pPr lvl="0"/>
            <a:r>
              <a:rPr lang="en-US" dirty="0" smtClean="0"/>
              <a:t>Go online and try out the </a:t>
            </a:r>
            <a:r>
              <a:rPr lang="en-US" u="sng" dirty="0" smtClean="0">
                <a:hlinkClick r:id="rId2"/>
              </a:rPr>
              <a:t>https://www.brainpop.com/games/virtuallabsusingthemicroscope/</a:t>
            </a:r>
            <a:r>
              <a:rPr lang="en-US" dirty="0" smtClean="0"/>
              <a:t> - virtual microscope use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912" y="644069"/>
            <a:ext cx="5490776" cy="58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5177" cy="4351338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microquiz</a:t>
            </a:r>
            <a:r>
              <a:rPr lang="en-US" dirty="0" smtClean="0"/>
              <a:t> given, label the parts of the light microscope</a:t>
            </a:r>
          </a:p>
          <a:p>
            <a:r>
              <a:rPr lang="en-US" dirty="0" smtClean="0"/>
              <a:t>Keep and stick the paper into your notebooks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77" y="624468"/>
            <a:ext cx="6090424" cy="62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13" y="365125"/>
            <a:ext cx="11572373" cy="625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SLIDES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view specimens with the microscope slides are made</a:t>
            </a:r>
          </a:p>
          <a:p>
            <a:r>
              <a:rPr lang="en-US" dirty="0" smtClean="0"/>
              <a:t>A blank slide is a thin, flat piece of glass</a:t>
            </a:r>
          </a:p>
          <a:p>
            <a:r>
              <a:rPr lang="en-US" dirty="0" smtClean="0"/>
              <a:t>A thin slice of a specimen is placed (mounted) on the slide to view</a:t>
            </a:r>
          </a:p>
          <a:p>
            <a:r>
              <a:rPr lang="en-US" dirty="0" smtClean="0"/>
              <a:t>Usually a little square called </a:t>
            </a:r>
            <a:r>
              <a:rPr lang="en-US" b="1" dirty="0" smtClean="0"/>
              <a:t>a cover-slip </a:t>
            </a:r>
            <a:r>
              <a:rPr lang="en-US" dirty="0" smtClean="0"/>
              <a:t>is placed over the specimen, forming a sandwich – this is so the specimen will not move or dry out.</a:t>
            </a:r>
          </a:p>
          <a:p>
            <a:r>
              <a:rPr lang="en-US" dirty="0" smtClean="0"/>
              <a:t>Cover slips are smaller and thinner than the blank slide.</a:t>
            </a:r>
          </a:p>
          <a:p>
            <a:r>
              <a:rPr lang="en-US" dirty="0" smtClean="0"/>
              <a:t>Slides can be readymade permanent or you can make your own temporary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5" y="-1204332"/>
            <a:ext cx="8870661" cy="88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710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CELLS</vt:lpstr>
      <vt:lpstr>OBJECTIVES</vt:lpstr>
      <vt:lpstr>INTRODUCTION</vt:lpstr>
      <vt:lpstr>TYPES OF MICROSCOPES</vt:lpstr>
      <vt:lpstr>PowerPoint Presentation</vt:lpstr>
      <vt:lpstr>USING THE LIGHT MICROSCOPE</vt:lpstr>
      <vt:lpstr>MICROQUIZ</vt:lpstr>
      <vt:lpstr>SLIDES</vt:lpstr>
      <vt:lpstr>PowerPoint Presentation</vt:lpstr>
      <vt:lpstr>SLIDE 1 - </vt:lpstr>
      <vt:lpstr>SLIDE 2 - </vt:lpstr>
      <vt:lpstr>SLIDE 3 - </vt:lpstr>
      <vt:lpstr>SLIDE 4 - </vt:lpstr>
      <vt:lpstr>SLIDE 5 - </vt:lpstr>
      <vt:lpstr>ELECTRON MICROSCOPE</vt:lpstr>
      <vt:lpstr>PowerPoint Presentation</vt:lpstr>
      <vt:lpstr>PROJECT - ASSIGNMENT</vt:lpstr>
      <vt:lpstr>Slides online! - Histology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Amy Heeraman</dc:creator>
  <cp:lastModifiedBy>Amy Heeraman</cp:lastModifiedBy>
  <cp:revision>22</cp:revision>
  <dcterms:created xsi:type="dcterms:W3CDTF">2015-01-13T15:52:31Z</dcterms:created>
  <dcterms:modified xsi:type="dcterms:W3CDTF">2015-01-14T02:34:58Z</dcterms:modified>
</cp:coreProperties>
</file>