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D479-C105-43DC-8B66-72F8231E4D02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6A4E-63BC-4795-BE6F-9157575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F79B-615F-410D-8701-FA609FA1C38E}" type="datetimeFigureOut">
              <a:rPr lang="en-TT" smtClean="0"/>
              <a:t>19/01/2015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7CA8D-B5B1-422C-8396-737F8444CB7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276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3838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7502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0738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0547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34422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9615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15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7046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7732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344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620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066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4434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85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8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7CA8D-B5B1-422C-8396-737F8444CB79}" type="slidenum">
              <a:rPr lang="en-TT" smtClean="0"/>
              <a:t>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435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D7D6-28BC-4626-A4D5-375F1A4F27D8}" type="datetime1">
              <a:rPr lang="en-US" smtClean="0"/>
              <a:t>1/19/2015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E6DE-8591-4688-A983-A5ADCD95BACE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97F-5DF6-46B8-B0AA-675E3AD03D89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79A8-5A2F-4FE3-BB6B-F26F8ADC2B31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415F-56EF-4A77-966F-02559E264275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8D4B-BF51-41AD-A580-42C9E8C5A935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4CF5-9E64-426B-AB88-2093F1598C04}" type="datetime1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F7AB-81EA-4254-8B46-2B10BE7C3470}" type="datetime1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ADDE-861C-4A72-8F3C-E1F4BEB34F1E}" type="datetime1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A858-847F-4F75-97D3-B658056E0A5F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0011-7506-4669-BE58-EB2705DAC788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BBB6D-2654-48FD-8F62-6085922A3988}" type="datetime1">
              <a:rPr lang="en-US" smtClean="0"/>
              <a:t>1/19/2015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4" y="4223314"/>
            <a:ext cx="3557106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7" y="1490170"/>
            <a:ext cx="2750127" cy="2228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53966"/>
            <a:ext cx="2143125" cy="2555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300" y="263235"/>
            <a:ext cx="8780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6000" dirty="0" smtClean="0"/>
              <a:t>Lets Guess Today’s Lesson</a:t>
            </a:r>
            <a:endParaRPr lang="en-TT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271" y="4038600"/>
            <a:ext cx="3513094" cy="2529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243573"/>
            <a:ext cx="3628818" cy="25765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Vacuoles</a:t>
            </a:r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2" y="2195512"/>
            <a:ext cx="963970" cy="29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61" y="2411512"/>
            <a:ext cx="2484000" cy="248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Vacuole Function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Tiny spaces containing water, food particles, waste and other substance.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They are small and numerous.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They are temporary structures in animal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Mitochondria</a:t>
            </a:r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057399"/>
            <a:ext cx="216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75359"/>
            <a:ext cx="3257704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3228257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04" y="3212141"/>
            <a:ext cx="1053498" cy="104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Mitochondria Function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Make energy for the cell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Rod shaped structures that use oxygen to release the chemical energy stored in food during cell respiration.</a:t>
            </a:r>
            <a:endParaRPr lang="en-TT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04088"/>
            <a:ext cx="2352398" cy="182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Animal cell</a:t>
            </a:r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7543800" cy="401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18" y="712049"/>
            <a:ext cx="8793286" cy="5515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PARTS/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some other parts in the animal cell that we have not discussed.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your textbook and the internet to find out the functions of these other parts</a:t>
            </a:r>
          </a:p>
          <a:p>
            <a:r>
              <a:rPr lang="en-US" dirty="0" smtClean="0"/>
              <a:t>Lysosomes</a:t>
            </a:r>
          </a:p>
          <a:p>
            <a:r>
              <a:rPr lang="en-US" dirty="0" smtClean="0"/>
              <a:t>Ribosomes</a:t>
            </a:r>
          </a:p>
          <a:p>
            <a:r>
              <a:rPr lang="en-US" dirty="0" smtClean="0"/>
              <a:t>Golgi apparatus</a:t>
            </a:r>
          </a:p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YOU ARE RIGHT !!!</a:t>
            </a:r>
            <a:endParaRPr lang="en-TT" dirty="0"/>
          </a:p>
        </p:txBody>
      </p:sp>
      <p:sp>
        <p:nvSpPr>
          <p:cNvPr id="5" name="Rectangle 4"/>
          <p:cNvSpPr/>
          <p:nvPr/>
        </p:nvSpPr>
        <p:spPr>
          <a:xfrm>
            <a:off x="1066800" y="3048000"/>
            <a:ext cx="68007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ANIMAL CELLS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31" y="4724400"/>
            <a:ext cx="1044000" cy="104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What are Animal Cells Made up of?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/>
              <a:t>All cells are made up of different parts. </a:t>
            </a:r>
          </a:p>
          <a:p>
            <a:r>
              <a:rPr lang="en-TT" sz="2800" dirty="0" smtClean="0"/>
              <a:t>Each part has a different function.</a:t>
            </a:r>
            <a:endParaRPr lang="en-TT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935307"/>
            <a:ext cx="451745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400" dirty="0" smtClean="0"/>
              <a:t>The parts in the Animal cells are:</a:t>
            </a:r>
          </a:p>
          <a:p>
            <a:endParaRPr lang="en-TT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TT" sz="2400" dirty="0" smtClean="0"/>
              <a:t>Cell Membrane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TT" sz="2400" dirty="0" smtClean="0"/>
              <a:t>Cytoplasm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TT" sz="2400" dirty="0" smtClean="0"/>
              <a:t>Nucleus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TT" sz="2400" dirty="0" smtClean="0"/>
              <a:t>Vacuoles/ Lysosomes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TT" sz="2400" dirty="0" smtClean="0"/>
              <a:t>Mitochondria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TT" sz="2400" dirty="0" smtClean="0"/>
              <a:t>Ribosomes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TT" sz="2400" dirty="0" smtClean="0"/>
              <a:t>Golgi apparatus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TT" sz="2400" dirty="0" smtClean="0"/>
              <a:t>Endoplasmic reticulum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T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35" y="3429000"/>
            <a:ext cx="4135840" cy="26193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Cell Membrane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9" y="3744638"/>
            <a:ext cx="4267200" cy="29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03" y="1676400"/>
            <a:ext cx="3118112" cy="19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3482"/>
            <a:ext cx="4364918" cy="43649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Cell Membrane Function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556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4000" dirty="0" smtClean="0"/>
              <a:t>A partially permeable membrane </a:t>
            </a:r>
          </a:p>
          <a:p>
            <a:r>
              <a:rPr lang="en-TT" sz="4000" dirty="0" smtClean="0"/>
              <a:t>which allows certain  materials </a:t>
            </a:r>
          </a:p>
          <a:p>
            <a:r>
              <a:rPr lang="en-TT" sz="4000" dirty="0" smtClean="0"/>
              <a:t>to move in and out of the cell.</a:t>
            </a:r>
            <a:endParaRPr lang="en-TT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Cytoplasm</a:t>
            </a:r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2712"/>
            <a:ext cx="3764108" cy="301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52400"/>
            <a:ext cx="3744000" cy="187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Cytoplasm Function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001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Jelly-like substance that all organelles are suspended 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Also many chemical reactions take place here.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T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3200" dirty="0" smtClean="0"/>
              <a:t>An organelle is a specialised sub-structure found in a cell like the: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Nucleus </a:t>
            </a:r>
            <a:endParaRPr lang="en-T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3344"/>
            <a:ext cx="2883712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4840"/>
            <a:ext cx="3774263" cy="3077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419600"/>
            <a:ext cx="2334388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066" y="3810000"/>
            <a:ext cx="2712973" cy="27265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Nucleus Function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2590800"/>
            <a:ext cx="7848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This is the brain of the cell it controls all chemical reactions in the cell.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TT" sz="4000" dirty="0" smtClean="0"/>
              <a:t>Has instructions on chromosomes found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263</Words>
  <Application>Microsoft Office PowerPoint</Application>
  <PresentationFormat>On-screen Show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Courier New</vt:lpstr>
      <vt:lpstr>Wingdings</vt:lpstr>
      <vt:lpstr>Wingdings 2</vt:lpstr>
      <vt:lpstr>Flow</vt:lpstr>
      <vt:lpstr>PowerPoint Presentation</vt:lpstr>
      <vt:lpstr>YOU ARE RIGHT !!!</vt:lpstr>
      <vt:lpstr>What are Animal Cells Made up of?</vt:lpstr>
      <vt:lpstr>Cell Membrane</vt:lpstr>
      <vt:lpstr>Cell Membrane Function</vt:lpstr>
      <vt:lpstr>Cytoplasm</vt:lpstr>
      <vt:lpstr>Cytoplasm Function</vt:lpstr>
      <vt:lpstr>Nucleus </vt:lpstr>
      <vt:lpstr>Nucleus Function</vt:lpstr>
      <vt:lpstr>Vacuoles</vt:lpstr>
      <vt:lpstr>Vacuole Function</vt:lpstr>
      <vt:lpstr>Mitochondria</vt:lpstr>
      <vt:lpstr>Mitochondria Function</vt:lpstr>
      <vt:lpstr>Animal cell</vt:lpstr>
      <vt:lpstr>OTHER PARTS/ ORGANELLES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mary-b</dc:creator>
  <cp:lastModifiedBy>Amy Heeraman</cp:lastModifiedBy>
  <cp:revision>13</cp:revision>
  <cp:lastPrinted>2015-01-19T09:59:42Z</cp:lastPrinted>
  <dcterms:created xsi:type="dcterms:W3CDTF">2006-08-16T00:00:00Z</dcterms:created>
  <dcterms:modified xsi:type="dcterms:W3CDTF">2015-01-19T10:00:42Z</dcterms:modified>
</cp:coreProperties>
</file>